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22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56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63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98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80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48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83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06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3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4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10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28906-E29A-4371-B37D-A66398FF8A86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0F777-63C8-43AE-BE1C-4847492BB6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29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39" y="0"/>
            <a:ext cx="333255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080" y="0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54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20" y="-81280"/>
            <a:ext cx="333255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45720" y="-81280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8200" y="1762720"/>
            <a:ext cx="6857999" cy="3332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0759" y="1762721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7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84" y="0"/>
            <a:ext cx="333255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62992" y="0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91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2248" y="1762718"/>
            <a:ext cx="6857999" cy="3332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33280" y="1762719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8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752" y="1762720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09416" y="1762721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3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44" y="0"/>
            <a:ext cx="333255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79144" y="0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58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5400" y="1762718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95800" y="1762719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7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75240" y="-1"/>
            <a:ext cx="333255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3464" y="1762720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10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6760" y="1689568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45872" y="0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0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3685">
            <a:off x="225551" y="1681807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36000" y="1762721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8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5560" y="1762719"/>
            <a:ext cx="6857999" cy="3332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30040" y="1762720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0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9368" y="1762721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65912" y="0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9640" y="1762720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5759" y="1491448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14605">
            <a:off x="454152" y="1806787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3671" y="-82296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4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9328" y="1762719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47160" y="1762720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1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53639" y="1854161"/>
            <a:ext cx="6857999" cy="3332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1080" y="1762719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0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6992" y="1570696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53967" y="1570696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40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592" y="1762719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1280" y="0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9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616" y="1762720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56304" y="1762721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46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87504" y="0"/>
            <a:ext cx="333255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24264" y="-1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17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6224" y="1762718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0" y="1762719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4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640" y="1737317"/>
            <a:ext cx="6857999" cy="3332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5080" y="1737318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23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9080" y="1762718"/>
            <a:ext cx="6857999" cy="3332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94312" y="-3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2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9856" y="1762721"/>
            <a:ext cx="6857999" cy="3332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2415" y="1762720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04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409336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57166" y="1277838"/>
            <a:ext cx="6857999" cy="4302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6481" y="1272481"/>
            <a:ext cx="6857999" cy="43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080" y="1762718"/>
            <a:ext cx="6857999" cy="3332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6280" y="1762717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4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5160" y="1762721"/>
            <a:ext cx="6857999" cy="3332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4120" y="1762721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320" y="1762721"/>
            <a:ext cx="6857999" cy="3332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1879" y="1762721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6760" y="1762721"/>
            <a:ext cx="6857999" cy="3332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25240" y="1762720"/>
            <a:ext cx="6857999" cy="3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5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81" y="0"/>
            <a:ext cx="333255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20" y="0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3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7720" y="1549618"/>
            <a:ext cx="6857999" cy="36165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21" y="-142240"/>
            <a:ext cx="3332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58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</cp:revision>
  <dcterms:created xsi:type="dcterms:W3CDTF">2022-02-12T12:48:55Z</dcterms:created>
  <dcterms:modified xsi:type="dcterms:W3CDTF">2022-02-12T13:15:10Z</dcterms:modified>
</cp:coreProperties>
</file>